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59" r:id="rId12"/>
    <p:sldId id="260" r:id="rId13"/>
    <p:sldId id="275" r:id="rId14"/>
    <p:sldId id="276" r:id="rId15"/>
    <p:sldId id="273" r:id="rId16"/>
    <p:sldId id="257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0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8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4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2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6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6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3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2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3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0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4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346A0-6567-4A08-B8CC-BE2FA3A8051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9C0BE-7104-464C-B896-C37DA0D93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3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\\dris.dra.gov.pk\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dra.gov.pk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6796" y="5241073"/>
            <a:ext cx="4989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DRUG REGULATORY INFORMATION </a:t>
            </a:r>
            <a:r>
              <a:rPr lang="en-US" b="1" dirty="0" smtClean="0"/>
              <a:t>SYSTEM (DRIS)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2625183" y="325565"/>
            <a:ext cx="6830122" cy="12557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Government of Pakistan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Ministry of National Health Services, Regulations &amp; Coordination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Drug Regulatory Authority of Pakistan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rap logo comple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833" y="2228137"/>
            <a:ext cx="1442720" cy="14427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212903" y="4271299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User Manual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123274" y="5610405"/>
            <a:ext cx="4108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(PRODUCT,BATCH AND SERIAL SUBMISSION SYSTEM)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59739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62" y="1293541"/>
            <a:ext cx="10058400" cy="49766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2762" y="401444"/>
            <a:ext cx="427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enter product details and press “Next”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93" y="1483112"/>
            <a:ext cx="10058400" cy="44604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47493" y="869795"/>
            <a:ext cx="4204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Enter composition details and press “Next”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910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83" y="1661532"/>
            <a:ext cx="10058400" cy="43856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224" y="1048215"/>
            <a:ext cx="4545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enter packaging details and press submit.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865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415" y="2575931"/>
            <a:ext cx="3556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TO ADD BATCH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53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527" y="557561"/>
            <a:ext cx="9252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the product option menu select batch list. In batch list there is option of “New Batch” in the</a:t>
            </a:r>
          </a:p>
          <a:p>
            <a:r>
              <a:rPr lang="en-US" dirty="0"/>
              <a:t>m</a:t>
            </a:r>
            <a:r>
              <a:rPr lang="en-US" dirty="0" smtClean="0"/>
              <a:t>enu. Select this option to enter new batch.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36" y="1601306"/>
            <a:ext cx="10058400" cy="445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3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96" y="1739590"/>
            <a:ext cx="10058400" cy="46532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1376" y="992459"/>
            <a:ext cx="404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Enter batch information and press “Save”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168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460810"/>
            <a:ext cx="10058400" cy="45975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925551"/>
            <a:ext cx="632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Once the </a:t>
            </a:r>
            <a:r>
              <a:rPr lang="en-US" dirty="0" smtClean="0"/>
              <a:t>batch </a:t>
            </a:r>
            <a:r>
              <a:rPr lang="en-US" dirty="0" smtClean="0"/>
              <a:t>details are submitted </a:t>
            </a:r>
            <a:r>
              <a:rPr lang="en-US" dirty="0" smtClean="0"/>
              <a:t>they </a:t>
            </a:r>
            <a:r>
              <a:rPr lang="en-US" dirty="0" smtClean="0"/>
              <a:t>will be listed as shown.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16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33" y="1371600"/>
            <a:ext cx="10058400" cy="49878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946" y="602166"/>
            <a:ext cx="999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entered batch details will be shown as follows. You can edit batch information within 15 days of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0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7325" y="490643"/>
            <a:ext cx="84712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	The Drug Regulatory Information System (DRIS) is an integrated online platform developed by the Drug Regulatory Authority of Pakistan (DRAP). It serves as a centralized digital system to </a:t>
            </a:r>
            <a:r>
              <a:rPr lang="en-US" dirty="0" smtClean="0"/>
              <a:t>manage the product catalogue related </a:t>
            </a:r>
            <a:r>
              <a:rPr lang="en-US" dirty="0" smtClean="0"/>
              <a:t>to pharmaceutical products. DRIS is designed to ensure transparency, efficiency, and traceability in the pharmaceutical supply chain, particularly for batch and serial data submission.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07325" y="268921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. Purpose</a:t>
            </a:r>
          </a:p>
          <a:p>
            <a:r>
              <a:rPr lang="en-US" dirty="0" smtClean="0"/>
              <a:t>The purpose of the DRIS software is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Digitize and regulate the submission of product batches and serialization information by pharmaceutical companies.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Enable DRAP to monitor pharmaceutical production and distribution in real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Facilitate compliance with traceability regulations and national drug control policies.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To enforce packaging and labeling rules using GS-1 standards.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80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3580" y="544156"/>
            <a:ext cx="1024425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Benefits:-</a:t>
            </a:r>
            <a:endParaRPr lang="en-US" b="1" dirty="0" smtClean="0"/>
          </a:p>
          <a:p>
            <a:pPr algn="just"/>
            <a:r>
              <a:rPr lang="en-US" dirty="0" smtClean="0"/>
              <a:t>	Using </a:t>
            </a:r>
            <a:r>
              <a:rPr lang="en-US" dirty="0" smtClean="0"/>
              <a:t>DRIS offers numerous advantages to both DRAP and the pharmaceutical industry:</a:t>
            </a:r>
          </a:p>
          <a:p>
            <a:pPr algn="just"/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Centralized </a:t>
            </a:r>
            <a:r>
              <a:rPr lang="en-US" b="1" dirty="0" smtClean="0"/>
              <a:t>Product, </a:t>
            </a:r>
            <a:r>
              <a:rPr lang="en-US" b="1" dirty="0" smtClean="0"/>
              <a:t>Batch </a:t>
            </a:r>
            <a:r>
              <a:rPr lang="en-US" b="1" dirty="0" smtClean="0"/>
              <a:t>&amp; Serial </a:t>
            </a:r>
            <a:r>
              <a:rPr lang="en-US" b="1" dirty="0" smtClean="0"/>
              <a:t>catalogue</a:t>
            </a:r>
            <a:r>
              <a:rPr lang="en-US" dirty="0" smtClean="0"/>
              <a:t>: </a:t>
            </a:r>
            <a:endParaRPr lang="en-US" dirty="0" smtClean="0"/>
          </a:p>
          <a:p>
            <a:pPr algn="just"/>
            <a:r>
              <a:rPr lang="en-US" dirty="0"/>
              <a:t>	</a:t>
            </a:r>
            <a:r>
              <a:rPr lang="en-US" dirty="0" smtClean="0"/>
              <a:t>Pharmaceutical firms can electronically submit details of product batches and serial numbers, helping DRAP maintain an up-to-date database.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Improved Regulatory Oversight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/>
              <a:t>	</a:t>
            </a:r>
            <a:r>
              <a:rPr lang="en-US" dirty="0" smtClean="0"/>
              <a:t> DRIS enhances DRAP’s ability to trace and verify products in the supply chain.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Transparency &amp; Accountability</a:t>
            </a:r>
            <a:r>
              <a:rPr lang="en-US" dirty="0" smtClean="0"/>
              <a:t>:</a:t>
            </a:r>
          </a:p>
          <a:p>
            <a:pPr lvl="2" algn="just"/>
            <a:r>
              <a:rPr lang="en-US" dirty="0" smtClean="0"/>
              <a:t> Ensures that all batches released in the market are traceable and authorized.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Ease of Use</a:t>
            </a:r>
            <a:r>
              <a:rPr lang="en-US" dirty="0" smtClean="0"/>
              <a:t>:</a:t>
            </a:r>
          </a:p>
          <a:p>
            <a:pPr lvl="2" algn="just"/>
            <a:r>
              <a:rPr lang="en-US" dirty="0" smtClean="0"/>
              <a:t> A user-friendly interface supports smooth submission, review, and monitoring processes.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Enhanced Public Safety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/>
              <a:t>	</a:t>
            </a:r>
            <a:r>
              <a:rPr lang="en-US" dirty="0" smtClean="0"/>
              <a:t> By tracking serial and batch data, DRAP can prevent counterfeit or unauthorized products from reaching the public.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Integration with Other DRAP Systems</a:t>
            </a:r>
            <a:r>
              <a:rPr lang="en-US" dirty="0" smtClean="0"/>
              <a:t>:</a:t>
            </a:r>
          </a:p>
          <a:p>
            <a:pPr lvl="2" algn="just"/>
            <a:r>
              <a:rPr lang="en-US" dirty="0" smtClean="0"/>
              <a:t> DRIS works in coordination with other DRAP digital platforms for cohesive regulatory management.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4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5023" y="1285941"/>
            <a:ext cx="101327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Key Functionality: Product Batch and Serial Submission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     One of the core functionalities of DRIS is the </a:t>
            </a:r>
            <a:r>
              <a:rPr lang="en-US" b="1" dirty="0" smtClean="0"/>
              <a:t>submission of product batch and serialization data</a:t>
            </a:r>
            <a:r>
              <a:rPr lang="en-US" dirty="0" smtClean="0"/>
              <a:t>. Here’s what users can do:</a:t>
            </a:r>
          </a:p>
          <a:p>
            <a:pPr algn="just"/>
            <a:endParaRPr lang="en-US" dirty="0" smtClean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 smtClean="0"/>
              <a:t>Submit batch-wise production records for each drug product.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 smtClean="0"/>
              <a:t>Upload serial numbers for each unit, carton, or pack as required.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 smtClean="0"/>
              <a:t>Monitor the status of submissions (pending, approved, rejected).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 smtClean="0"/>
              <a:t>Generate submission history and reports for compliance tracking.</a:t>
            </a:r>
          </a:p>
        </p:txBody>
      </p:sp>
    </p:spTree>
    <p:extLst>
      <p:ext uri="{BB962C8B-B14F-4D97-AF65-F5344CB8AC3E}">
        <p14:creationId xmlns:p14="http://schemas.microsoft.com/office/powerpoint/2010/main" val="180321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996" y="1472359"/>
            <a:ext cx="4560339" cy="46492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9434" y="412595"/>
            <a:ext cx="95341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to start </a:t>
            </a:r>
          </a:p>
          <a:p>
            <a:r>
              <a:rPr lang="en-US" dirty="0"/>
              <a:t> </a:t>
            </a:r>
            <a:r>
              <a:rPr lang="en-US" dirty="0" smtClean="0"/>
              <a:t>      Use </a:t>
            </a:r>
            <a:r>
              <a:rPr lang="en-US" dirty="0" smtClean="0">
                <a:hlinkClick r:id="rId3" action="ppaction://hlinkfile"/>
              </a:rPr>
              <a:t>URL://dris.dra.gov.pk</a:t>
            </a:r>
            <a:r>
              <a:rPr lang="en-US" dirty="0" smtClean="0"/>
              <a:t> or it is available on website </a:t>
            </a:r>
            <a:r>
              <a:rPr lang="en-US" dirty="0" smtClean="0">
                <a:hlinkClick r:id="rId4"/>
              </a:rPr>
              <a:t>www.dra.gov.pk</a:t>
            </a:r>
            <a:r>
              <a:rPr lang="en-US" dirty="0" smtClean="0"/>
              <a:t> under “E-services” menu.</a:t>
            </a:r>
          </a:p>
          <a:p>
            <a:r>
              <a:rPr lang="en-US" dirty="0" smtClean="0"/>
              <a:t>Login to </a:t>
            </a:r>
            <a:r>
              <a:rPr lang="en-US" dirty="0" err="1" smtClean="0"/>
              <a:t>DRIS.If</a:t>
            </a:r>
            <a:r>
              <a:rPr lang="en-US" dirty="0" smtClean="0"/>
              <a:t> you don’t have username and password then Click “Register”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56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83" y="1784195"/>
            <a:ext cx="10058400" cy="42271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2326" y="468351"/>
            <a:ext cx="10485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following screen will appear. Select “Submission od pharmaceutical product…………..”.Select applicant type </a:t>
            </a:r>
          </a:p>
          <a:p>
            <a:r>
              <a:rPr lang="en-US" dirty="0"/>
              <a:t>a</a:t>
            </a:r>
            <a:r>
              <a:rPr lang="en-US" dirty="0" smtClean="0"/>
              <a:t>nd press register e.g. we select “importer”.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10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7" y="1271239"/>
            <a:ext cx="10058400" cy="49432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6577" y="624468"/>
            <a:ext cx="364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following Dashboard will appear.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7" y="2542478"/>
            <a:ext cx="1335063" cy="30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397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33" y="1471521"/>
            <a:ext cx="10058400" cy="49989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2333" y="825190"/>
            <a:ext cx="7728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dashboard select “Our products”. </a:t>
            </a:r>
            <a:r>
              <a:rPr lang="en-US" dirty="0" smtClean="0"/>
              <a:t>You’ll see your submitted products here. </a:t>
            </a:r>
          </a:p>
          <a:p>
            <a:r>
              <a:rPr lang="en-US" dirty="0" smtClean="0"/>
              <a:t>Click </a:t>
            </a:r>
            <a:r>
              <a:rPr lang="en-US" dirty="0" smtClean="0"/>
              <a:t>“New Product</a:t>
            </a:r>
            <a:r>
              <a:rPr lang="en-US" dirty="0" smtClean="0"/>
              <a:t>” to submit a new product.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33" y="2787805"/>
            <a:ext cx="1335063" cy="30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3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91" y="1371600"/>
            <a:ext cx="10058400" cy="46309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8283" y="557561"/>
            <a:ext cx="848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following screen will appear enter values for the fields listed below and press “Next”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91" y="2843560"/>
            <a:ext cx="1335063" cy="30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76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383</Words>
  <Application>Microsoft Office PowerPoint</Application>
  <PresentationFormat>Widescreen</PresentationFormat>
  <Paragraphs>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</dc:creator>
  <cp:lastModifiedBy>MIS</cp:lastModifiedBy>
  <cp:revision>30</cp:revision>
  <dcterms:created xsi:type="dcterms:W3CDTF">2025-07-01T09:45:01Z</dcterms:created>
  <dcterms:modified xsi:type="dcterms:W3CDTF">2025-07-10T08:50:00Z</dcterms:modified>
</cp:coreProperties>
</file>